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83" r:id="rId4"/>
    <p:sldId id="282" r:id="rId5"/>
    <p:sldId id="281" r:id="rId6"/>
    <p:sldId id="278" r:id="rId7"/>
    <p:sldId id="280" r:id="rId8"/>
    <p:sldId id="279" r:id="rId9"/>
    <p:sldId id="277" r:id="rId10"/>
    <p:sldId id="284" r:id="rId11"/>
    <p:sldId id="286" r:id="rId12"/>
    <p:sldId id="287" r:id="rId13"/>
    <p:sldId id="288" r:id="rId14"/>
    <p:sldId id="289" r:id="rId15"/>
    <p:sldId id="290" r:id="rId16"/>
    <p:sldId id="291" r:id="rId17"/>
    <p:sldId id="293" r:id="rId18"/>
    <p:sldId id="292" r:id="rId19"/>
    <p:sldId id="294" r:id="rId20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52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tr-TR" smtClean="0"/>
              <a:t>Asıl alt başlık stilini düzenlemek için tıklatın</a:t>
            </a:r>
            <a:endParaRPr lang="en-US"/>
          </a:p>
        </p:txBody>
      </p:sp>
      <p:sp>
        <p:nvSpPr>
          <p:cNvPr id="4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63FD8B-0526-4354-BB85-195DFCAD2E3B}" type="datetimeFigureOut">
              <a:rPr lang="tr-TR"/>
              <a:pPr>
                <a:defRPr/>
              </a:pPr>
              <a:t>05.11.2012</a:t>
            </a:fld>
            <a:endParaRPr lang="tr-TR"/>
          </a:p>
        </p:txBody>
      </p:sp>
      <p:sp>
        <p:nvSpPr>
          <p:cNvPr id="5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76686-F8E9-4081-98D5-8A9C96C4E9E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F2BA44-988D-4AD0-AB21-4D7A551A3492}" type="datetimeFigureOut">
              <a:rPr lang="tr-TR"/>
              <a:pPr>
                <a:defRPr/>
              </a:pPr>
              <a:t>05.11.2012</a:t>
            </a:fld>
            <a:endParaRPr lang="tr-TR"/>
          </a:p>
        </p:txBody>
      </p:sp>
      <p:sp>
        <p:nvSpPr>
          <p:cNvPr id="5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DC99D7-5BE2-46EB-A5D8-2CAB14945F2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ABBC15-1B37-429A-B02B-8E00DBF5C5F9}" type="datetimeFigureOut">
              <a:rPr lang="tr-TR"/>
              <a:pPr>
                <a:defRPr/>
              </a:pPr>
              <a:t>05.11.2012</a:t>
            </a:fld>
            <a:endParaRPr lang="tr-TR"/>
          </a:p>
        </p:txBody>
      </p:sp>
      <p:sp>
        <p:nvSpPr>
          <p:cNvPr id="5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BCFCF5-2041-4BFE-B734-CE4319D2CCA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E08724-71AC-429F-A3C7-4790F71A5A30}" type="datetimeFigureOut">
              <a:rPr lang="tr-TR"/>
              <a:pPr>
                <a:defRPr/>
              </a:pPr>
              <a:t>05.11.2012</a:t>
            </a:fld>
            <a:endParaRPr lang="tr-TR"/>
          </a:p>
        </p:txBody>
      </p:sp>
      <p:sp>
        <p:nvSpPr>
          <p:cNvPr id="5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E0D04-DFD6-48C3-883F-B7A5ACC37F7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152E0-DB63-4945-9F0C-5378511B95CA}" type="datetimeFigureOut">
              <a:rPr lang="tr-TR"/>
              <a:pPr>
                <a:defRPr/>
              </a:pPr>
              <a:t>05.11.2012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E12CF0-449B-4AD4-BE16-A1071FD30DA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FD4D29-05F8-4165-81FD-008A23E2B4C3}" type="datetimeFigureOut">
              <a:rPr lang="tr-TR"/>
              <a:pPr>
                <a:defRPr/>
              </a:pPr>
              <a:t>05.11.2012</a:t>
            </a:fld>
            <a:endParaRPr lang="tr-TR"/>
          </a:p>
        </p:txBody>
      </p:sp>
      <p:sp>
        <p:nvSpPr>
          <p:cNvPr id="6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11B7F3-8C3D-4A93-ADBB-E251FFAF494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481E75-E589-460F-B5ED-FBA132AE6F6D}" type="datetimeFigureOut">
              <a:rPr lang="tr-TR"/>
              <a:pPr>
                <a:defRPr/>
              </a:pPr>
              <a:t>05.11.2012</a:t>
            </a:fld>
            <a:endParaRPr lang="tr-TR"/>
          </a:p>
        </p:txBody>
      </p:sp>
      <p:sp>
        <p:nvSpPr>
          <p:cNvPr id="8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4F9260-2B78-46FB-9E6B-E35E73A111A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7888E0-2CF9-4B20-9BFB-CD9D92F7F158}" type="datetimeFigureOut">
              <a:rPr lang="tr-TR"/>
              <a:pPr>
                <a:defRPr/>
              </a:pPr>
              <a:t>05.11.2012</a:t>
            </a:fld>
            <a:endParaRPr lang="tr-TR"/>
          </a:p>
        </p:txBody>
      </p:sp>
      <p:sp>
        <p:nvSpPr>
          <p:cNvPr id="4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A4848F-5215-4E3B-94F8-1290391D46AF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BCE7C2-5FAC-400D-83D6-2CFBF38CF374}" type="datetimeFigureOut">
              <a:rPr lang="tr-TR"/>
              <a:pPr>
                <a:defRPr/>
              </a:pPr>
              <a:t>05.11.2012</a:t>
            </a:fld>
            <a:endParaRPr lang="tr-TR"/>
          </a:p>
        </p:txBody>
      </p:sp>
      <p:sp>
        <p:nvSpPr>
          <p:cNvPr id="3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05F0C5-20A0-48E2-BB8A-2F56AF730BB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38DC7-9B1B-4318-8467-59E5CCB4FF7E}" type="datetimeFigureOut">
              <a:rPr lang="tr-TR"/>
              <a:pPr>
                <a:defRPr/>
              </a:pPr>
              <a:t>05.11.2012</a:t>
            </a:fld>
            <a:endParaRPr lang="tr-TR"/>
          </a:p>
        </p:txBody>
      </p:sp>
      <p:sp>
        <p:nvSpPr>
          <p:cNvPr id="6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DC69C2-0443-42B1-A820-DB072E6BA31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8 Tek Köşesi Kesik ve Yuvarlatılmış Dikdörtgen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11 Dik Üçgen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tr-TR" noProof="0" smtClean="0"/>
              <a:t>Resim eklemek için simgeyi tıklatın</a:t>
            </a:r>
            <a:endParaRPr lang="en-US" noProof="0" dirty="0"/>
          </a:p>
        </p:txBody>
      </p:sp>
      <p:sp>
        <p:nvSpPr>
          <p:cNvPr id="9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98595D-6FE6-42B1-84AA-EAD77C773A9B}" type="datetimeFigureOut">
              <a:rPr lang="tr-TR"/>
              <a:pPr>
                <a:defRPr/>
              </a:pPr>
              <a:t>05.11.2012</a:t>
            </a:fld>
            <a:endParaRPr lang="tr-TR"/>
          </a:p>
        </p:txBody>
      </p:sp>
      <p:sp>
        <p:nvSpPr>
          <p:cNvPr id="10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1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9209AC-DE14-4436-B0FB-A47C7564BF3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8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  <a:endParaRPr lang="en-US" smtClean="0"/>
          </a:p>
        </p:txBody>
      </p:sp>
      <p:sp>
        <p:nvSpPr>
          <p:cNvPr id="1029" name="29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smtClean="0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8550AEC-D046-4D5A-8EEB-9BC137E2FDE0}" type="datetimeFigureOut">
              <a:rPr lang="tr-TR"/>
              <a:pPr>
                <a:defRPr/>
              </a:pPr>
              <a:t>05.11.2012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F4B14B2-9271-43CA-B7AA-1F609C3D141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grpSp>
        <p:nvGrpSpPr>
          <p:cNvPr id="1033" name="1 Grup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74" r:id="rId9"/>
    <p:sldLayoutId id="2147483665" r:id="rId10"/>
    <p:sldLayoutId id="2147483664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>
          <a:xfrm>
            <a:off x="1019930" y="770490"/>
            <a:ext cx="7264237" cy="99973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b="1" dirty="0" smtClean="0">
                <a:solidFill>
                  <a:srgbClr val="FF0000"/>
                </a:solidFill>
              </a:rPr>
              <a:t>HENTOLDA HAKEM İŞARETLERİ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133600"/>
            <a:ext cx="2676525" cy="275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48038" y="1989138"/>
            <a:ext cx="2665412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84888" y="1989138"/>
            <a:ext cx="2682875" cy="274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95536" y="548680"/>
            <a:ext cx="7851648" cy="851520"/>
          </a:xfrm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dirty="0" smtClean="0">
                <a:solidFill>
                  <a:srgbClr val="FF0000"/>
                </a:solidFill>
              </a:rPr>
              <a:t>Serbest Atış Yönü 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8538" y="1412875"/>
            <a:ext cx="5467350" cy="488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ctrTitle"/>
          </p:nvPr>
        </p:nvSpPr>
        <p:spPr>
          <a:xfrm>
            <a:off x="467544" y="188640"/>
            <a:ext cx="7851648" cy="85152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4400" dirty="0" smtClean="0">
                <a:solidFill>
                  <a:srgbClr val="FF0000"/>
                </a:solidFill>
              </a:rPr>
              <a:t>3 </a:t>
            </a:r>
            <a:r>
              <a:rPr lang="tr-TR" sz="4400" dirty="0" err="1" smtClean="0">
                <a:solidFill>
                  <a:srgbClr val="FF0000"/>
                </a:solidFill>
              </a:rPr>
              <a:t>Mt</a:t>
            </a:r>
            <a:r>
              <a:rPr lang="tr-TR" sz="4400" dirty="0" smtClean="0">
                <a:solidFill>
                  <a:srgbClr val="FF0000"/>
                </a:solidFill>
              </a:rPr>
              <a:t> Mesafeyi Koruma </a:t>
            </a:r>
            <a:endParaRPr lang="tr-TR" sz="4400" dirty="0">
              <a:solidFill>
                <a:srgbClr val="FF0000"/>
              </a:solidFill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1341438"/>
            <a:ext cx="6624638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ctrTitle"/>
          </p:nvPr>
        </p:nvSpPr>
        <p:spPr>
          <a:xfrm>
            <a:off x="539552" y="404664"/>
            <a:ext cx="7851648" cy="77951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4400" dirty="0" smtClean="0">
                <a:solidFill>
                  <a:srgbClr val="FF0000"/>
                </a:solidFill>
              </a:rPr>
              <a:t>Pasif Oyun </a:t>
            </a:r>
            <a:endParaRPr lang="tr-TR" sz="4400" dirty="0">
              <a:solidFill>
                <a:srgbClr val="FF0000"/>
              </a:solidFill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39975" y="1414463"/>
            <a:ext cx="5980113" cy="539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ctrTitle"/>
          </p:nvPr>
        </p:nvSpPr>
        <p:spPr>
          <a:xfrm>
            <a:off x="323528" y="332656"/>
            <a:ext cx="7851648" cy="851520"/>
          </a:xfr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4000" dirty="0" smtClean="0">
                <a:solidFill>
                  <a:srgbClr val="FF0000"/>
                </a:solidFill>
              </a:rPr>
              <a:t>Gol </a:t>
            </a:r>
            <a:endParaRPr lang="tr-TR" sz="4000" dirty="0">
              <a:solidFill>
                <a:srgbClr val="FF0000"/>
              </a:solidFill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3713" y="1557338"/>
            <a:ext cx="5081587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ctrTitle"/>
          </p:nvPr>
        </p:nvSpPr>
        <p:spPr>
          <a:xfrm>
            <a:off x="611560" y="476672"/>
            <a:ext cx="7851648" cy="635496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l" fontAlgn="auto">
              <a:spcAft>
                <a:spcPts val="0"/>
              </a:spcAft>
              <a:defRPr/>
            </a:pPr>
            <a:r>
              <a:rPr lang="tr-TR" sz="4000" dirty="0" smtClean="0">
                <a:solidFill>
                  <a:srgbClr val="FF0000"/>
                </a:solidFill>
              </a:rPr>
              <a:t>Sarı Kart ve Diskalifiye (Kırmızı Kart) </a:t>
            </a:r>
            <a:endParaRPr lang="tr-TR" sz="4000" dirty="0">
              <a:solidFill>
                <a:srgbClr val="FF0000"/>
              </a:solidFill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1412875"/>
            <a:ext cx="6480175" cy="504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ctrTitle"/>
          </p:nvPr>
        </p:nvSpPr>
        <p:spPr>
          <a:xfrm>
            <a:off x="827584" y="0"/>
            <a:ext cx="7851648" cy="106754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4400" dirty="0" smtClean="0">
                <a:solidFill>
                  <a:srgbClr val="FF0000"/>
                </a:solidFill>
              </a:rPr>
              <a:t>Zaman Cezası (2 </a:t>
            </a:r>
            <a:r>
              <a:rPr lang="tr-TR" sz="4400" dirty="0" err="1" smtClean="0">
                <a:solidFill>
                  <a:srgbClr val="FF0000"/>
                </a:solidFill>
              </a:rPr>
              <a:t>dk</a:t>
            </a:r>
            <a:r>
              <a:rPr lang="tr-TR" dirty="0" smtClean="0"/>
              <a:t>) </a:t>
            </a:r>
            <a:endParaRPr lang="tr-TR" dirty="0"/>
          </a:p>
        </p:txBody>
      </p:sp>
      <p:pic>
        <p:nvPicPr>
          <p:cNvPr id="27650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1196975"/>
            <a:ext cx="6626225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ctrTitle"/>
          </p:nvPr>
        </p:nvSpPr>
        <p:spPr>
          <a:xfrm>
            <a:off x="755576" y="476672"/>
            <a:ext cx="7851648" cy="779512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dirty="0" smtClean="0">
                <a:solidFill>
                  <a:srgbClr val="FF0000"/>
                </a:solidFill>
              </a:rPr>
              <a:t>Mola</a:t>
            </a:r>
            <a:r>
              <a:rPr lang="tr-TR" dirty="0" smtClean="0"/>
              <a:t> </a:t>
            </a:r>
            <a:endParaRPr lang="tr-TR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2275" y="1268413"/>
            <a:ext cx="5529263" cy="524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ctrTitle"/>
          </p:nvPr>
        </p:nvSpPr>
        <p:spPr>
          <a:xfrm>
            <a:off x="323528" y="260648"/>
            <a:ext cx="8610600" cy="1972816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4400" dirty="0" smtClean="0">
                <a:solidFill>
                  <a:srgbClr val="FF0000"/>
                </a:solidFill>
              </a:rPr>
              <a:t>Mola Süresince Oyuna Katılma </a:t>
            </a:r>
            <a:br>
              <a:rPr lang="tr-TR" sz="4400" dirty="0" smtClean="0">
                <a:solidFill>
                  <a:srgbClr val="FF0000"/>
                </a:solidFill>
              </a:rPr>
            </a:br>
            <a:r>
              <a:rPr lang="tr-TR" sz="4400" dirty="0" smtClean="0">
                <a:solidFill>
                  <a:srgbClr val="FF0000"/>
                </a:solidFill>
              </a:rPr>
              <a:t>Hakkı Olan İki Kişinin Oyun Alanına </a:t>
            </a:r>
            <a:br>
              <a:rPr lang="tr-TR" sz="4400" dirty="0" smtClean="0">
                <a:solidFill>
                  <a:srgbClr val="FF0000"/>
                </a:solidFill>
              </a:rPr>
            </a:br>
            <a:r>
              <a:rPr lang="tr-TR" sz="4400" dirty="0" smtClean="0">
                <a:solidFill>
                  <a:srgbClr val="FF0000"/>
                </a:solidFill>
              </a:rPr>
              <a:t>Giriş İzni </a:t>
            </a:r>
            <a:endParaRPr lang="tr-TR" sz="4400" dirty="0">
              <a:solidFill>
                <a:srgbClr val="FF0000"/>
              </a:solidFill>
            </a:endParaRP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8175" y="2314575"/>
            <a:ext cx="4967288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7851648" cy="85152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4000" dirty="0" smtClean="0">
                <a:solidFill>
                  <a:srgbClr val="FF0000"/>
                </a:solidFill>
              </a:rPr>
              <a:t>Pasif Oyun Uyarı İşareti</a:t>
            </a:r>
            <a:r>
              <a:rPr lang="tr-TR" dirty="0" smtClean="0"/>
              <a:t> </a:t>
            </a:r>
            <a:endParaRPr lang="tr-TR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1125538"/>
            <a:ext cx="6089650" cy="546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ctrTitle"/>
          </p:nvPr>
        </p:nvSpPr>
        <p:spPr>
          <a:xfrm>
            <a:off x="543700" y="6539"/>
            <a:ext cx="7764459" cy="2884707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8800" dirty="0" smtClean="0">
                <a:solidFill>
                  <a:srgbClr val="FF0000"/>
                </a:solidFill>
              </a:rPr>
              <a:t>TEŞEKKÜRLER</a:t>
            </a:r>
            <a:endParaRPr lang="tr-TR" sz="8800" dirty="0">
              <a:solidFill>
                <a:srgbClr val="FF0000"/>
              </a:solidFill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8038" y="3860800"/>
            <a:ext cx="2674937" cy="275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23528" y="764704"/>
            <a:ext cx="7851648" cy="995536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l" fontAlgn="auto">
              <a:spcAft>
                <a:spcPts val="0"/>
              </a:spcAft>
              <a:defRPr/>
            </a:pPr>
            <a:r>
              <a:rPr lang="tr-TR" dirty="0" smtClean="0">
                <a:solidFill>
                  <a:srgbClr val="FF0000"/>
                </a:solidFill>
              </a:rPr>
              <a:t>Kale Alanı İhlali 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1433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1773238"/>
            <a:ext cx="5405438" cy="486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39552" y="476672"/>
            <a:ext cx="7851648" cy="77951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tr-TR" dirty="0" smtClean="0">
                <a:solidFill>
                  <a:srgbClr val="FF0000"/>
                </a:solidFill>
              </a:rPr>
              <a:t>Top Sürme Hatası 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1536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8175" y="1557338"/>
            <a:ext cx="5472113" cy="521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7851648" cy="128356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l" fontAlgn="auto">
              <a:spcAft>
                <a:spcPts val="0"/>
              </a:spcAft>
              <a:defRPr/>
            </a:pPr>
            <a:r>
              <a:rPr lang="sv-SE" sz="4000" dirty="0" smtClean="0">
                <a:solidFill>
                  <a:srgbClr val="FF0000"/>
                </a:solidFill>
              </a:rPr>
              <a:t>Adım veya 3sn den fazla </a:t>
            </a:r>
            <a:br>
              <a:rPr lang="sv-SE" sz="4000" dirty="0" smtClean="0">
                <a:solidFill>
                  <a:srgbClr val="FF0000"/>
                </a:solidFill>
              </a:rPr>
            </a:br>
            <a:r>
              <a:rPr lang="tr-TR" sz="4000" dirty="0" smtClean="0">
                <a:solidFill>
                  <a:srgbClr val="FF0000"/>
                </a:solidFill>
              </a:rPr>
              <a:t>Top Tutma Hatası </a:t>
            </a:r>
            <a:endParaRPr lang="tr-TR" sz="4000" dirty="0">
              <a:solidFill>
                <a:srgbClr val="FF0000"/>
              </a:solidFill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150" y="1773238"/>
            <a:ext cx="5254625" cy="508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7544" y="548680"/>
            <a:ext cx="7851648" cy="707504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l" fontAlgn="auto">
              <a:spcAft>
                <a:spcPts val="0"/>
              </a:spcAft>
              <a:defRPr/>
            </a:pPr>
            <a:r>
              <a:rPr lang="tr-TR" sz="4000" dirty="0" smtClean="0">
                <a:solidFill>
                  <a:srgbClr val="FF0000"/>
                </a:solidFill>
              </a:rPr>
              <a:t>Sarılma Tutma veya İtme </a:t>
            </a:r>
            <a:endParaRPr lang="tr-TR" sz="4000" dirty="0">
              <a:solidFill>
                <a:srgbClr val="FF0000"/>
              </a:solidFill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9613" y="1306513"/>
            <a:ext cx="5400675" cy="551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979712" y="188640"/>
            <a:ext cx="4830688" cy="779512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4900" dirty="0" smtClean="0">
                <a:solidFill>
                  <a:srgbClr val="FF0000"/>
                </a:solidFill>
              </a:rPr>
              <a:t>Vurma</a:t>
            </a:r>
            <a:r>
              <a:rPr lang="tr-TR" dirty="0" smtClean="0"/>
              <a:t> </a:t>
            </a:r>
            <a:endParaRPr lang="tr-TR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981075"/>
            <a:ext cx="6369050" cy="571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539552" y="404664"/>
            <a:ext cx="7772400" cy="690352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4000" smtClean="0">
                <a:solidFill>
                  <a:srgbClr val="FF0000"/>
                </a:solidFill>
              </a:rPr>
              <a:t>Hücum Faul </a:t>
            </a:r>
            <a:endParaRPr lang="tr-TR" sz="4000">
              <a:solidFill>
                <a:srgbClr val="FF0000"/>
              </a:solidFill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1125538"/>
            <a:ext cx="6157913" cy="548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11560" y="476672"/>
            <a:ext cx="7851648" cy="707504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4400" dirty="0" smtClean="0">
                <a:solidFill>
                  <a:srgbClr val="FF0000"/>
                </a:solidFill>
              </a:rPr>
              <a:t>Kenar Atışı Yönü </a:t>
            </a:r>
            <a:endParaRPr lang="tr-TR" sz="4400" dirty="0">
              <a:solidFill>
                <a:srgbClr val="FF0000"/>
              </a:solidFill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150" y="1268413"/>
            <a:ext cx="5842000" cy="512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95536" y="476672"/>
            <a:ext cx="7851648" cy="635496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r-TR" sz="4000" dirty="0" smtClean="0">
                <a:solidFill>
                  <a:srgbClr val="FF0000"/>
                </a:solidFill>
              </a:rPr>
              <a:t>Kaleci Atışı </a:t>
            </a:r>
            <a:endParaRPr lang="tr-TR" sz="4000" dirty="0">
              <a:solidFill>
                <a:srgbClr val="FF0000"/>
              </a:solidFill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1196975"/>
            <a:ext cx="6048375" cy="528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Akış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Akış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</TotalTime>
  <Words>0</Words>
  <Application>Microsoft Office PowerPoint</Application>
  <PresentationFormat>Ekran Gösterisi (4:3)</PresentationFormat>
  <Paragraphs>0</Paragraphs>
  <Slides>19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Tasarım Şablonu</vt:lpstr>
      </vt:variant>
      <vt:variant>
        <vt:i4>4</vt:i4>
      </vt:variant>
      <vt:variant>
        <vt:lpstr>Slayt Başlıkları</vt:lpstr>
      </vt:variant>
      <vt:variant>
        <vt:i4>19</vt:i4>
      </vt:variant>
    </vt:vector>
  </HeadingPairs>
  <TitlesOfParts>
    <vt:vector size="27" baseType="lpstr">
      <vt:lpstr>Constantia</vt:lpstr>
      <vt:lpstr>Arial</vt:lpstr>
      <vt:lpstr>Calibri</vt:lpstr>
      <vt:lpstr>Wingdings 2</vt:lpstr>
      <vt:lpstr>Akış</vt:lpstr>
      <vt:lpstr>Akış</vt:lpstr>
      <vt:lpstr>Akış</vt:lpstr>
      <vt:lpstr>Akış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erkcmn</dc:creator>
  <cp:lastModifiedBy>win7</cp:lastModifiedBy>
  <cp:revision>19</cp:revision>
  <dcterms:created xsi:type="dcterms:W3CDTF">2012-09-26T12:20:06Z</dcterms:created>
  <dcterms:modified xsi:type="dcterms:W3CDTF">2012-11-05T12:00:29Z</dcterms:modified>
</cp:coreProperties>
</file>