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4" r:id="rId2"/>
    <p:sldId id="257" r:id="rId3"/>
    <p:sldId id="260" r:id="rId4"/>
    <p:sldId id="265" r:id="rId5"/>
    <p:sldId id="268" r:id="rId6"/>
    <p:sldId id="271" r:id="rId7"/>
    <p:sldId id="274" r:id="rId8"/>
    <p:sldId id="277" r:id="rId9"/>
    <p:sldId id="280" r:id="rId10"/>
    <p:sldId id="283" r:id="rId11"/>
    <p:sldId id="286" r:id="rId12"/>
    <p:sldId id="289" r:id="rId13"/>
    <p:sldId id="292" r:id="rId14"/>
    <p:sldId id="293" r:id="rId15"/>
  </p:sldIdLst>
  <p:sldSz cx="12192000" cy="6858000"/>
  <p:notesSz cx="6858000" cy="9144000"/>
  <p:custDataLst>
    <p:tags r:id="rId1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302"/>
    <a:srgbClr val="972303"/>
    <a:srgbClr val="CC3300"/>
    <a:srgbClr val="49793D"/>
    <a:srgbClr val="D64A4A"/>
    <a:srgbClr val="FF5B5B"/>
    <a:srgbClr val="7588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F10E-3C8B-409F-B7C4-A81A70094FE4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EEEE-DE64-41BC-B162-872538E396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1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1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54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82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77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96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12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0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80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07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48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26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22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hidden="1"/>
          <p:cNvSpPr/>
          <p:nvPr userDrawn="1"/>
        </p:nvSpPr>
        <p:spPr>
          <a:xfrm>
            <a:off x="0" y="2905125"/>
            <a:ext cx="12192000" cy="190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rotWithShape="0">
          <a:gsLst>
            <a:gs pos="0">
              <a:srgbClr val="575757"/>
            </a:gs>
            <a:gs pos="100000">
              <a:srgbClr val="21212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7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 rotWithShape="0">
          <a:gsLst>
            <a:gs pos="0">
              <a:srgbClr val="595959"/>
            </a:gs>
            <a:gs pos="100000">
              <a:srgbClr val="26262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68F48"/>
            </a:gs>
            <a:gs pos="100000">
              <a:srgbClr val="2F4F2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pic>
        <p:nvPicPr>
          <p:cNvPr id="1028" name="chalk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slide" Target="slide3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12192000" cy="6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2.33m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2.24 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2.50 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2.43 m  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9 Erkekler voleybolun filesinin  yüksekliği  kaç metredir nedir?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61126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60000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000"/>
                            </p:stCondLst>
                            <p:childTnLst>
                              <p:par>
                                <p:cTn id="3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000"/>
                            </p:stCondLst>
                            <p:childTnLst>
                              <p:par>
                                <p:cTn id="38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278 L 0.7017 0.00278 " pathEditMode="relative" rAng="0" ptsTypes="AA">
                                      <p:cBhvr>
                                        <p:cTn id="38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100"/>
                            </p:stCondLst>
                            <p:childTnLst>
                              <p:par>
                                <p:cTn id="38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600"/>
                            </p:stCondLst>
                            <p:childTnLst>
                              <p:par>
                                <p:cTn id="3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262102"/>
            <a:ext cx="2589874" cy="62567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2.24 m 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01860" y="4186902"/>
            <a:ext cx="2633512" cy="70087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2.43 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1"/>
            <a:ext cx="2589874" cy="668069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2.20 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264819" y="5064441"/>
            <a:ext cx="2630446" cy="612616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2.25M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10 Bayanlarda voleybol filesinin yüksekliği kaç metredir?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8459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125000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4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100"/>
                            </p:stCondLst>
                            <p:childTnLst>
                              <p:par>
                                <p:cTn id="24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600"/>
                            </p:stCondLst>
                            <p:childTnLst>
                              <p:par>
                                <p:cTn id="24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46077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6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</a:t>
            </a:r>
            <a:r>
              <a:rPr lang="tr-TR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8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9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11 Servis  başhakemin düdüğüyle beraber kaç saniye içinde atılmalıdır?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4771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250000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3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</a:t>
            </a:r>
            <a:r>
              <a:rPr lang="tr-TR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</a:t>
            </a:r>
            <a:r>
              <a:rPr lang="tr-TR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</a:t>
            </a:r>
            <a:r>
              <a:rPr lang="tr-TR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</a:t>
            </a:r>
            <a:r>
              <a:rPr lang="tr-TR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323640"/>
            <a:ext cx="4866123" cy="863261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12 Voleybol oyununda galip gelebilmek için kaç set kazanmak gerekir?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1 000 000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/>
          <p:cNvSpPr/>
          <p:nvPr/>
        </p:nvSpPr>
        <p:spPr>
          <a:xfrm>
            <a:off x="-5662863" y="5094379"/>
            <a:ext cx="5042093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Tebrikler, oyunu kazandın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8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600"/>
                            </p:stCondLst>
                            <p:childTnLst>
                              <p:par>
                                <p:cTn id="28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9818 -0.05648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1968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600"/>
                            </p:stCondLst>
                            <p:childTnLst>
                              <p:par>
                                <p:cTn id="2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000"/>
                            </p:stCondLst>
                            <p:childTnLst>
                              <p:par>
                                <p:cTn id="3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500"/>
                            </p:stCondLst>
                            <p:childTnLst>
                              <p:par>
                                <p:cTn id="395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4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4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4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943725"/>
          </a:xfrm>
        </p:spPr>
      </p:pic>
    </p:spTree>
    <p:extLst>
      <p:ext uri="{BB962C8B-B14F-4D97-AF65-F5344CB8AC3E}">
        <p14:creationId xmlns:p14="http://schemas.microsoft.com/office/powerpoint/2010/main" val="16612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8" y="78859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tr-TR" sz="1600" dirty="0"/>
              <a:t> </a:t>
            </a:r>
            <a:r>
              <a:rPr lang="tr-TR" sz="1600" dirty="0" smtClean="0"/>
              <a:t>     500</a:t>
            </a:r>
            <a:endParaRPr lang="tr-TR" sz="1600" dirty="0"/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     1000</a:t>
            </a:r>
            <a:endParaRPr lang="tr-T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tr-TR" sz="1600" dirty="0"/>
              <a:t> </a:t>
            </a:r>
            <a:r>
              <a:rPr lang="tr-TR" sz="1600" dirty="0" smtClean="0"/>
              <a:t>     2000</a:t>
            </a:r>
            <a:endParaRPr lang="tr-TR" sz="1600" dirty="0"/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tr-TR" sz="1600" dirty="0"/>
              <a:t> </a:t>
            </a:r>
            <a:r>
              <a:rPr lang="tr-TR" sz="1600" dirty="0" smtClean="0"/>
              <a:t>     3000</a:t>
            </a:r>
            <a:endParaRPr lang="tr-TR" sz="1600" dirty="0"/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      </a:t>
            </a:r>
            <a:r>
              <a:rPr lang="tr-TR" sz="1600" dirty="0" smtClean="0"/>
              <a:t>5000</a:t>
            </a:r>
            <a:endParaRPr lang="tr-TR" sz="1600" dirty="0"/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6. </a:t>
            </a:r>
            <a:r>
              <a:rPr lang="tr-TR" sz="1600" dirty="0"/>
              <a:t> </a:t>
            </a:r>
            <a:r>
              <a:rPr lang="tr-TR" sz="1600" dirty="0" smtClean="0"/>
              <a:t>     7500</a:t>
            </a:r>
            <a:endParaRPr lang="tr-TR" sz="1600" dirty="0"/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7. </a:t>
            </a:r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     15000</a:t>
            </a:r>
            <a:endParaRPr lang="tr-T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8. </a:t>
            </a:r>
            <a:r>
              <a:rPr lang="tr-TR" sz="1600" dirty="0"/>
              <a:t> </a:t>
            </a:r>
            <a:r>
              <a:rPr lang="tr-TR" sz="1600" dirty="0" smtClean="0"/>
              <a:t>     30000</a:t>
            </a:r>
            <a:endParaRPr lang="tr-TR" sz="1600" dirty="0"/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9. </a:t>
            </a:r>
            <a:r>
              <a:rPr lang="tr-TR" sz="1600" dirty="0"/>
              <a:t> </a:t>
            </a:r>
            <a:r>
              <a:rPr lang="tr-TR" sz="1600" dirty="0" smtClean="0"/>
              <a:t>     60000</a:t>
            </a:r>
            <a:endParaRPr lang="tr-TR" sz="1600" dirty="0"/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10. </a:t>
            </a:r>
            <a:r>
              <a:rPr lang="tr-TR" sz="1600" dirty="0"/>
              <a:t> </a:t>
            </a:r>
            <a:r>
              <a:rPr lang="tr-TR" sz="1600" dirty="0" smtClean="0"/>
              <a:t>   125000</a:t>
            </a:r>
            <a:endParaRPr lang="tr-TR" sz="1600" dirty="0"/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11.     </a:t>
            </a:r>
            <a:r>
              <a:rPr lang="tr-TR" sz="1600" dirty="0" smtClean="0"/>
              <a:t>250000</a:t>
            </a:r>
            <a:endParaRPr lang="tr-TR" sz="1600" dirty="0"/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accent3">
                    <a:lumMod val="50000"/>
                  </a:schemeClr>
                </a:solidFill>
              </a:rPr>
              <a:t>12.     1000000</a:t>
            </a:r>
            <a:endParaRPr lang="tr-T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A: </a:t>
            </a:r>
            <a:r>
              <a:rPr lang="tr-TR" dirty="0"/>
              <a:t>4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B:  </a:t>
            </a:r>
            <a:r>
              <a:rPr lang="tr-TR" dirty="0"/>
              <a:t>5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C: </a:t>
            </a:r>
            <a:r>
              <a:rPr lang="tr-TR" dirty="0"/>
              <a:t>8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D:  6</a:t>
            </a:r>
            <a:endParaRPr lang="tr-TR" dirty="0"/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SORU 1 Voleybolda bir takımda saha içinde kaç sporcu bulunur?</a:t>
            </a:r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</a:rPr>
              <a:t>Kazandığınız Toplam Ödül : 0</a:t>
            </a:r>
            <a:endParaRPr lang="tr-T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</a:rPr>
                <a:t>Son kararınız mı ?</a:t>
              </a:r>
              <a:endParaRPr lang="tr-T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</a:rPr>
                <a:t>Son kararınız mı ?</a:t>
              </a:r>
              <a:endParaRPr lang="tr-T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</a:rPr>
                <a:t>Son kararınız mı ?</a:t>
              </a:r>
              <a:endParaRPr lang="tr-T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</a:rPr>
                <a:t>Son kararınız mı ?</a:t>
              </a:r>
              <a:endParaRPr lang="tr-T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Şeffaf Engelleyici</a:t>
              </a:r>
              <a:endParaRPr lang="tr-TR" sz="2400" dirty="0"/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Ödül : 500</a:t>
            </a:r>
            <a:endParaRPr lang="tr-TR" sz="2400" dirty="0"/>
          </a:p>
        </p:txBody>
      </p:sp>
      <p:sp>
        <p:nvSpPr>
          <p:cNvPr id="112" name="Diğer Soru">
            <a:hlinkClick r:id="rId9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Diğer Soruya Geç</a:t>
            </a:r>
            <a:endParaRPr lang="tr-TR" sz="2400" dirty="0"/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85035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6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000"/>
                            </p:stCondLst>
                            <p:childTnLst>
                              <p:par>
                                <p:cTn id="3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000"/>
                            </p:stCondLst>
                            <p:childTnLst>
                              <p:par>
                                <p:cTn id="36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100"/>
                            </p:stCondLst>
                            <p:childTnLst>
                              <p:par>
                                <p:cTn id="36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600"/>
                            </p:stCondLst>
                            <p:childTnLst>
                              <p:par>
                                <p:cTn id="3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</a:t>
            </a:r>
            <a:r>
              <a:rPr lang="tr-TR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</a:t>
            </a:r>
            <a:r>
              <a:rPr lang="tr-TR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</a:t>
            </a:r>
            <a:r>
              <a:rPr lang="tr-TR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</a:t>
            </a:r>
            <a:r>
              <a:rPr lang="tr-TR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</a:t>
            </a:r>
            <a:r>
              <a:rPr lang="tr-TR" smtClean="0">
                <a:solidFill>
                  <a:prstClr val="white"/>
                </a:solidFill>
              </a:rPr>
              <a:t>2 </a:t>
            </a:r>
            <a:r>
              <a:rPr lang="tr-TR" smtClean="0">
                <a:solidFill>
                  <a:prstClr val="white"/>
                </a:solidFill>
              </a:rPr>
              <a:t>Voleybol oyununda </a:t>
            </a:r>
            <a:r>
              <a:rPr lang="tr-TR" dirty="0" smtClean="0">
                <a:solidFill>
                  <a:prstClr val="white"/>
                </a:solidFill>
              </a:rPr>
              <a:t>kaç yedek oyuncu yer alır?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1000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4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8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600"/>
                            </p:stCondLst>
                            <p:childTnLst>
                              <p:par>
                                <p:cTn id="28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2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Hava atışı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Servis atışı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Kenar atışı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Serbest atış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3 Voleybolda oyunu başlatan atışın adı nedir?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2000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8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600"/>
                            </p:stCondLst>
                            <p:childTnLst>
                              <p:par>
                                <p:cTn id="28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2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</a:t>
            </a:r>
            <a:r>
              <a:rPr lang="tr-TR" dirty="0" err="1" smtClean="0">
                <a:solidFill>
                  <a:prstClr val="white"/>
                </a:solidFill>
              </a:rPr>
              <a:t>Forehand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Blok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Smaç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Libero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4 Hangisi bir voleybol terimi değildir?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3000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4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100"/>
                            </p:stCondLst>
                            <p:childTnLst>
                              <p:par>
                                <p:cTn id="24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600"/>
                            </p:stCondLst>
                            <p:childTnLst>
                              <p:par>
                                <p:cTn id="24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21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24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20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25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5 Voleybolda her set (final seti hariç ) kaç sayıdan oluşur?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5000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000"/>
                            </p:stCondLst>
                            <p:childTnLst>
                              <p:par>
                                <p:cTn id="3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000"/>
                            </p:stCondLst>
                            <p:childTnLst>
                              <p:par>
                                <p:cTn id="38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8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100"/>
                            </p:stCondLst>
                            <p:childTnLst>
                              <p:par>
                                <p:cTn id="38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600"/>
                            </p:stCondLst>
                            <p:childTnLst>
                              <p:par>
                                <p:cTn id="3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15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20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Süre sınırı yok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25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6 Voleybolda her set kaç dakikadır?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7500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3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2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A:25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 20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15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10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7 Voleybolda final (</a:t>
            </a:r>
            <a:r>
              <a:rPr lang="tr-TR" dirty="0" err="1" smtClean="0">
                <a:solidFill>
                  <a:prstClr val="white"/>
                </a:solidFill>
              </a:rPr>
              <a:t>tie</a:t>
            </a:r>
            <a:r>
              <a:rPr lang="tr-TR" dirty="0" smtClean="0">
                <a:solidFill>
                  <a:prstClr val="white"/>
                </a:solidFill>
              </a:rPr>
              <a:t> break ) seti kaç sayıdan oluşur?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15000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3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2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2.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2000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 smtClean="0">
                <a:solidFill>
                  <a:prstClr val="white"/>
                </a:solidFill>
              </a:rPr>
              <a:t>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7500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7. </a:t>
            </a:r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 </a:t>
            </a:r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     15000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30000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  60000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</a:t>
            </a:r>
            <a:r>
              <a:rPr lang="tr-TR" sz="1600" dirty="0" smtClean="0">
                <a:solidFill>
                  <a:prstClr val="white"/>
                </a:solidFill>
              </a:rPr>
              <a:t>   125000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 smtClean="0">
                <a:solidFill>
                  <a:prstClr val="white"/>
                </a:solidFill>
              </a:rPr>
              <a:t>250000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D34817">
                    <a:lumMod val="50000"/>
                  </a:srgbClr>
                </a:solidFill>
              </a:rPr>
              <a:t>12.     1000000</a:t>
            </a:r>
            <a:endParaRPr lang="tr-TR" sz="1600" dirty="0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A: 10 metre boy</a:t>
            </a:r>
          </a:p>
          <a:p>
            <a:r>
              <a:rPr lang="tr-TR" dirty="0" smtClean="0">
                <a:solidFill>
                  <a:prstClr val="white"/>
                </a:solidFill>
              </a:rPr>
              <a:t>    20 metre en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B: 18metre boy</a:t>
            </a:r>
          </a:p>
          <a:p>
            <a:r>
              <a:rPr lang="tr-TR" dirty="0">
                <a:solidFill>
                  <a:prstClr val="white"/>
                </a:solidFill>
              </a:rPr>
              <a:t> </a:t>
            </a:r>
            <a:r>
              <a:rPr lang="tr-TR" dirty="0" smtClean="0">
                <a:solidFill>
                  <a:prstClr val="white"/>
                </a:solidFill>
              </a:rPr>
              <a:t>   9 metre en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C: 15 metre boy</a:t>
            </a:r>
          </a:p>
          <a:p>
            <a:r>
              <a:rPr lang="tr-TR" dirty="0" smtClean="0">
                <a:solidFill>
                  <a:prstClr val="white"/>
                </a:solidFill>
              </a:rPr>
              <a:t>   30 metre en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D:  9 metre boy</a:t>
            </a:r>
          </a:p>
          <a:p>
            <a:r>
              <a:rPr lang="tr-TR" dirty="0" smtClean="0">
                <a:solidFill>
                  <a:prstClr val="white"/>
                </a:solidFill>
              </a:rPr>
              <a:t>    18 metre en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prstClr val="white"/>
                </a:solidFill>
              </a:rPr>
              <a:t>SORU 8 Voleybol saha ölçüleri hangi şıkta doğru olarak verilmiştir?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prstClr val="white"/>
                  </a:solidFill>
                </a:rPr>
                <a:t>Son kararınız mı ?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  <a:endParaRPr lang="tr-TR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solidFill>
                    <a:prstClr val="white"/>
                  </a:solidFill>
                </a:rPr>
                <a:t>Şeffaf Engelleyici</a:t>
              </a:r>
              <a:endParaRPr lang="tr-TR" sz="2400" dirty="0">
                <a:solidFill>
                  <a:prstClr val="white"/>
                </a:solidFill>
              </a:endParaRP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Ödül : 30000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2" name="Diğer Soru">
            <a:hlinkClick r:id="rId8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</a:rPr>
              <a:t>Diğer Soruya Geç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  <a:endParaRPr lang="tr-TR" sz="2400" dirty="0">
              <a:solidFill>
                <a:srgbClr val="DCE6FC">
                  <a:lumMod val="10000"/>
                </a:srgbClr>
              </a:solidFill>
            </a:endParaRP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prstClr val="white"/>
                </a:solidFill>
              </a:rPr>
              <a:t>Çıkış Yap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7" y="860656"/>
            <a:ext cx="1495591" cy="2052461"/>
          </a:xfrm>
          <a:prstGeom prst="rect">
            <a:avLst/>
          </a:prstGeom>
        </p:spPr>
      </p:pic>
      <p:sp>
        <p:nvSpPr>
          <p:cNvPr id="118" name="Metin kutusu 117"/>
          <p:cNvSpPr txBox="1"/>
          <p:nvPr/>
        </p:nvSpPr>
        <p:spPr>
          <a:xfrm>
            <a:off x="3627205" y="278030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egitseladam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8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600"/>
                            </p:stCondLst>
                            <p:childTnLst>
                              <p:par>
                                <p:cTn id="28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9f5746a19212ddfba0a62da51f1ee29086f640"/>
  <p:tag name="ISPRING_ULTRA_SCORM_COURSE_ID" val="A517C354-39C2-4499-B2B5-076DCD0A52A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İSPRİNGONLİNEFOLDERID" val="0"/>
  <p:tag name="İSPRİNGONLİNEFOLDERPATH" val="Content List"/>
  <p:tag name="İSPRİNGCLOUDFOLDERID" val="0"/>
  <p:tag name="İSPRİNGCLOUDFOLDERPATH" val="Content List"/>
  <p:tag name="ISPRING_PLAYERS_CUSTOMIZATION" val="UEsDBBQAAgAIAEq8+EbCB0+ZWQQAAPIOAAAdAAAAdW5pdmVyc2FsL2NvbW1vbl9tZXNzYWdlcy5sbmetV/9u2zYQ/r9A34EQUGADtrQd0KIYEge0xNhEZcmV6DjZDwiMxDiEKdHTD7feC+wN9u+eIc/Q7L12ouzUTjpIygbYgEnrvjvdffcdeXz6KVVoLfJC6uzEen30ykIii3Uis8WJNWNn37+zUFHyLOFKZ+LEyrSFTgfPnx0rni0qvhDw+/kzhI5TURSwLAb16ssayeTEmg4j259MsXcZuf7Ij4Z0ZA1sna54tkGuXuhf8m9+ePvu0+s3b789frm17AIUTrDrHkIhg/TmVQcgjwW+GwEacSOPXDBrEOos50vZz9SfMZd6BKwV35QoFEt4vCfGNCDn1uDzn1ksOrifBQHxWBS61CERDSPPZyYvLmHEsQaXukI3fC1QqdFaio+ovBFQ1VLmAhVKJuaPWMNGVok2Z44/wdSLAhKygNqM+l6dpjzffGdgeVXe6BzcFSiRBb9SIjE+gT/m/1UuCnDNS+AXgk95I+FJnXKZHbW6DvCceqOI+b4bRsRzdjvWgGQJcnJeu+mJEuCQBACQ80LkT7CNDOOMOcJK9UMY09HYhS+rQxjLxY2Cb9k3jimBGkxF1mYFHCEBECwM537g1EkDV4ijFS+KjzpPDvixX6g2YOrZPlDQZnvgrMbYAUONJahInou4bAObkDDEIxIN/QsgMqSFb+5u8z5W/ntwz1Oe9jG6JCFkZC1a4/PwOR3hmvh1q+36YNdnMa9prTaIxzHY1WlcS10VsFOnFrrBdFzRz0tIPsygehS7X+nmBhASbOq2kGsBIeRJO4tAZGzi1Dz6MKM/RWeYusSJgFiOP4+YEcDaGQeZyHSJuFK6fgHwy5M1B2lCVyLmFRB/A48lMjGP1UU3kfxWyd8RL7cS82KrTp5DLl4c9QztQNAeR5hWBYRXliJdlW2u98J/ShQ1wf81hC6v3tN/2DTtkEInDKXubkFApmthAmVV3a2odwaOpk3vgzjQ7LqHT8/fAngaPRXjHFJ1EMI5pLCH/ZwMQ8pg+s7FVSHL1nlmKtsU6OtFjeEwoUQpvhT2Slxr6Akl+LoZayBvptKtBd2bmgfiwyhzIWQPABfNaARIJVOIP+mAOZuQXQYayTh4k7muVGJaVMmlkQ3IbZWKx/P4Otep2VW82JG3Ua3T/xJF83JB43TaY66EBAf2OLKxZxPg8uc/7m6Xd7d//9XRDuhYh+WyMHLxsEYYVqrKYDIkd7cdMZrjmEPOMOBsE4pzgOho/yCAZhdtd3/sBQK9VUsQuQf72dOl4vmvbSgMDw8NG7suZtuz7H34fU60jAIh/pdzIm9UPdUpbB21+wW+bQuHGcP2eAKUDA0DdZXH7cN3H2GCg/cgK+akZQ0mPF+CJjGtVS8Uk36T+H7e7+8SflUqmYk+tg9V/ZKv7m7TuJ369bsyOo2w45hrFVyolIyXzeRK4MAYb+9XCu5XXcHsMfZA7R7giUSWPQHNgNhpC7R4s75nNrDo0by4XxXmdnr8cu+y+g9QSwMEFAACAAgASrz4Rix7G9NVBAAAuw4AAC4AAAB1bml2ZXJzYWwvY3VzdG9tX3ByZXNldHMvMC9jb21tb25fbWVzc2FnZXMubG5nrVfvbts2EP+epyAEFNiALW0HtCiGxAEtMbZQWXIlOk72BwIjMQ5hSswoya33An2Dft0z5BnqvddOlJ3YaQdJ3QD7gyjd7453v/sdeXL2IZNoxXUhVH5qvTx+YSGeJyoV+eLUmtHzH99YqChZnjKpcn5q5cpCZ4OjE8nyRcUWfHB0hNBJxosCHooBPDw+IpGeWtNhbAeTKfavYi8YBfHQHVkDW2V3LF8jTy3Ub/q7n16/+fDy1evvT55vLTvgRBPseYdIyAC9etGO49Mw8GIAI17sk0tqDSKVa7YUvSyDGfVcn4CxZOsSRXwJn/eDmIbkwhp8/pQnvN35LAyJT+PIcx0Su1HsB9TkxCOUONbgSlXolq04KhVaCf4elbccilkKzVEhRWpeJAoW8oq3+HKCCXb9OCQRDV2buoFfp0jr9Q8GlVXlrdLgrUCpKNi15KlxCawx7+80L8AzK4FVCH7lrYAvVcZEftzmOcRz1x/FNAi8KCa+s1uxBiRPkaNZ7aUfSIgjEoK9ZgXX/U1jwzRjjbCUvQDG7mjswZ/WAYzF4lbCv+wZxZRA+qc8bzECcpAQiBVF8yB06nyBI8TQHSuK90qnB8TYL1ELruvbAVDPpnvYtIbY4UJxBYiG1jwpW7AmJIrwiMTD4BL4Cylh68297mEUvAXnLGNZD5srEkE2VrwtOB9fuCNcs71urx35d72VsJrLco1YkoBdncGVUFUBK3VWoQVMlxW9nETk3Qzq5mLvKw3c4EFuTcUWYsUhAp22sgdUxSZOzZ93M/eX+By7HnFiIJQTzGNq9K72xUAYclUiJqWqwwe3LF0x0CJ0zRNWAd3X8FkqUvNZXW4TyB+V+BOxcisqz7Z65Dvk8tlxv8gOFOzLALOqgOjKkmd3ZZvnvei/IYia2P8aQZeN93MfNa06dKEDhkJ1NiCgyrUUgZDKzkaufw5upk2/gyC4+U13j36wtfcV+kaIC8jSQQAXkL3u5nMyjFwKU3bOrwtRtk0uU9KmMl+vZgInBslL/ljRa36joBUkZ6tmgIGemRK3VXJvPB7oDXWpBwH7gLdoZiAgSpFB9Gk75GxCdttvZOJgH3NVydT0pRRLIxWQ1yrjX87dG60ysypZseNsI1Rn/yGIZmth43PafYhEBIf2OLaxbxOg8OePm/vl5v7vv7qZAQ3roDwaxR4e1gDDSlY5zIF0c98NojlwOeQcA8w2mVgDQjfzJ+6bVbRd/bkPBjRUrTnkAetXX5WS6d9bQCgeHto1Zh2stgfVh9h7HFepC0T4X46BrJHwTGWwdNzqFmi2LRmmFNvjCTAxMsRTlU5ap+w+wASHb0FIzFnKGkyYXoIIUaVkHxCTeZPzXr4f7ghBVUqR8x6mTxX8it1t7rOkle/1Pqk7jbHjmKsSXJKkSJbNhErhPJhs70wS7kwdsewx9kHcnsDxVJT98Mws2GkJNHXz/MBnYM/T0fDwAJfLo5Pnj/fOfwBQSwMEFAACAAgASrz4Rp01EdIYAwAAwwoAACcAAAB1bml2ZXJzYWwvZmxhc2hfcHVibGlzaGluZ19zZXR0aW5ncy54bWzVVstOGzEU3ecrLFcsyQClhaJJEOIhUHmJpGpZoZvxTcbCY0/HnoSw6lf0E7rvN7Rf0i/p9ZiERFA0QJFaZZH4Ps59+sTx5lWm2BALK41u8eXmEmeoEyOkHrT4h+7e4jpn1oEWoIzGFteGs812I87LnpI27aBzZGoZwWi7kbsWT53LN6JoNBo1pc0LrzWqdIRvm4nJorxAi9phEeUKxvTlxjla3m40GIuD6MiIUiGTglLQ0mcHak+BTXkUzHqQXA4KU2qxbZQpWDHotfir9S3/mdgEqB2ZofbF2TYJvdhtgBDS5wOqI6+RpSgHKSW+tsrZSAqXtvjKqkch6+guSoUdagCPsm2oGO1u4DN0IMBBOIZ4Dq+cnQiCSIw1ZDLpkob5+lt8p3uxf366e3Z4cPz+ontyctg9OA1JVD7RPE4czQeKKSFTFglO48TgHCQp5U0+fVAW42hWNDHrGz2XnD+znlHU+8qL9iHroTiGDGem0bmUeo8slznrUyFq3OJbhQTFmXSgZDJ1tmXPOumq+e/NWjLCoj1DdtTht+FDd5IUCouzaU001vc8aX80pRJsbEqm5CUyZxjVX2b0K0U2OxzWL0xWSWl9HLNKUsShxBGKzaqnN4B/CnROIbKSPGlzc4UuRPhcymvWw74pCBdhSDtOcmkDfvNRwDlYewsKkxwXOocHO7sXB8c7u58WfIEghqCTR4LTwDHL3UvgA9WuDYVQylA3ZyCoMwmUFqv5CCkqszpl1o6dwrAauh9kBUrjlpRPwCRFQqspdYl1ARPQzGg1ZpDQFbJ+hYbSlJYkYVkCtH1SgsGVSV2lOqAbRMEKgUUdtKXllderb96urb/baEa/vnxbfNDphlZOFfhogVe2HySWKbncvXNx5LngfmpwRflvMsOPr7SBl7JOaztGF1DPdHeIro7dPox/fq811y5kkNUxPAvEdjpDanXcjomVBoECiZeUzKRD8TcX7glL86z/k7BxL7M0L1jzcy7Kf1NyOE2fJnNvkTi697HkNZnUMqNGeH6cvrDab1aX6HVzr6rRILT5h2e78RtQSwMEFAACAAgASrz4RrSZqIe5AgAAVAoAACEAAAB1bml2ZXJzYWwvZmxhc2hfc2tpbl9zZXR0aW5ncy54bWyVVm1v2jAQ/r5fgdj3pnulk1KkljKpUrdWa8V3JzkSC8eObIeOfz+fYxMbCGScKuG75/Gd742makP5/MNkkuaCCfkKWlNeKtR43YQWt9Os1Vrwq1xwDVxfcSFrwqbzjz/tJ00s8hJLbEGO5axJDr2bmf2MoTgf32YoQ4Rc1A3huydRiquM5JtSipYXF0Ordg1IRvnGIK9/zBbLQQeMKv2ooY5iWt6gjKM0EpQCDOn7EuUii5EMmPd0bT8jOb2r868/oG2potrS7j6hDNEaUkKc5Js7lGE8N7fHVZmhnCdo+KsN9MtnlEEoIzuQ8eUPX1EGGaJpm//pkUaKEhMac84Xcc9hghRm/DCqa5SLBHwQOrpYBZce+9aHAOS+hnOf4rhKwV4wrwcLAYueMZhr2UKa+FNnU5V4f261mQ+YrwlTBhCqetCLCfqFtMpfE+t63B94p7wIQE7RI1aCtTUsungDYKzv8YvFvV0VYXx7XRCghK1TBhH2yh7526T1CBkoe+QrowU8c7Y7gh9aOo4v8T1xxTyffWMFTszR58ufvBU9PeHgqsC1U3hMLQqYKwznjdaAVUsTq+tCSo5iSjnZ0pJoKvgvxGU7+xiVJgcG12mn+yrVVDM41W42RrOkw3rZc9yNzhq3Y/ej0D+uO0+02eG3U6I1yava/Cip6cTxzJCYxEyT0wzckgYO8pGvRcCxvodINZEbkG9CsLFuuNCgxl4vutEagqdJkIM0OZ3l1F1yKv28rTOQS1M1CspnOVZ2wIqWFTN/ekXhHYoDxoC1o+rK3McJ3fdloHBNAETm1b4FulNnqlumKYMt+OEPFPbNQ49LlWnToY6700+w1mHPOc2opnS7om+WeIcE+hP4lQkruvjAMqLvNcmUfVk0+n4L97FEe9mvM+y+cJPZs2um6GJjP86gUeJ/k/8AUEsDBBQAAgAIAEq8+EZg3CpZ7gIAANQJAAAmAAAAdW5pdmVyc2FsL2h0bWxfcHVibGlzaGluZ19zZXR0aW5ncy54bWzNVsFOGzEQvecrLFccyQKlhUabIESCQKUQkVQtJzRZO1kLr721vQnh1K/oJ/Teb2i/pF/S8ZqERNBoQVBVOWw8nnnz3ng8u/HedSbJmBsrtGrSzfoGJVwlmgk1atKP/cP1XUqsA8VAasWbVGlK9lq1OC8GUti0x51DV0sQRtlG7po0dS5vRNFkMqkLmxu/q2XhEN/WE51FueGWK8dNlEuY4sNNc25pq1YjJA6mD5oVkhPBkIISnh3II5dJGgWvASRXI6MLxQ601IaY0aBJX+3u+9/MJyC1RcaV12ZbaPRm1wDGhKcDsiduOEm5GKXIe2ebkolgLm3SrW2Pgt7RfZQSO0gAj3KgUYtyt/AZd8DAQViGfI5fOzszBBObKshE0scd4uU3abt/eXTR7ZyfHJ++v+yfnZ30j7uBRBkTLePE0XKiGAnpwiR8nicG5yBJkTfGDEFaHkeLppnbUKslcn5NBlpi6csoSobIVE6bdN8IkJQIB1Ik810HZsTdoZCowcdu1ofK0TvAoDdJwVi+mGi2Y30Vk9YnXUhGprogUlxx4jRBRUWG/1JOFstNhkZnpVWCdcRKwTgZCz7hbK+s0i3g3xJdYIqswEhsxVxyFzJ8KcQNGfChNojLYYxNi3ZhA379UcA5WHsHCjOOa72T43bn8vi03fm85gUCG4NKHgmOR8iz3L0EPqB2pTGFlBqruQCBlUmgsLw8HyZY6VZFZuXcKYzLQ/cHWYLicQvkEzBxI8HWEqrgVQETUEQrOSWQ4KWwvoXGQhcWLaFZArR9EsEQSoQqqY5wQGEyw7ipgraxufV6+83bnd13jXr0++v39ZVBt4OiK8FnC5PiYOWomI+L+3cujvwNffiyO1P8q7v+8xv21JWoUqyeVgaquXbG3FXxO4Lprx+VTqoPGWRVHM/DqOoujKkqYac4Z0ZhqOGkkSITjrPnbKEntMHqmR+a5Jna4AVVrGzm/1dEWM1f8Uvv9Dh68KOjhvblL7FW7Q9QSwMEFAACAAgASrz4Ri88O5mZAQAAHgYAAB8AAAB1bml2ZXJzYWwvaHRtbF9za2luX3NldHRpbmdzLmpzjZTLbsIwEEX3fEXkbitEn9DuUKFSJRaVyq7qwglDiHBsy3ZSUsS/N2NeseOUejbxzcmdR2Rve1G9SEKi52hrn+3+3d1bDVAzqoBrV2cdeo460SxbwDzLgWUciIeUx09P8u5MhIwJt6Zx9YG2uuFHBL5ZUqabuAxYqICmA1oZ0L4D2iaU+Mfp7NDVvqPGmOPCGMH7ieAGuOlzoXJqGXL1alezQQ8WJagL6JIm4JgO7eoiz44PQ4wml4hcUl7NRCr6MU3WqRIFX3TlX1USVP3D13tg8DR8mTp2LNPmzUDuJ56OMLpJqUBrOOR9nGIEYUZjYA3fgV1/oI5xuyGPLjOdmSM9vsFo0pKm0JrSaIzhYrz2ak1ziNHmDGzMnri7xXAIRitQLavJPYYDClnIf/xAqUSKE2mh7ZmfUCboIuPpIfUAI8hhsWjbNb1zo7b8CXGOkPCO0Cp0+vKum8MHdUg0wbOrvcSz0KcsJPJANSKgya5LyBo6xRj/IsH9Z0SoMTRZ5fX9UN+N9RyoWoOaC8Hq6r8u1enn6u1+AVBLAwQUAAIACABKvPhG/GweMtYAAACOAQAAGgAAAHVuaXZlcnNhbC9pMThuX3ByZXNldHMueG1snZAxb8QgDIV3fgXyXrjbThHktkq3dWjnKM3RFAnsKCZN++8L8l3Vrh2QsP2+9wzu/JmT/ggrR0IPR3MAHXCia8TZw8vz48MJNJcRr2MiDB6QQJ975eLxhE9r4FBYVwtkD++lLJ21+76byMtaHZjSVqoxm4myrScT2kbaRVAQtov/om896JXS2r1uMZUL9vVeK5FoXicPjRkCmohvBLYJnP1Rt2rauFD+S+KY63O/AkaQQR3FThLFVqjhvszhts6QA/M4BzYJZ4lrgSKT8HuecvbXP/bqG1BLAwQUAAIACABKvPhGsO1dV24AAAB2AAAAHAAAAHVuaXZlcnNhbC9sb2NhbF9zZXR0aW5ncy54bWwNzD0OwjAMQOG9p7C8l5+NoWk3NhAS5QBWY1Akx0aJheD2eHvDpzct3yrw4daLacLj7oDAulku+kr4WM/jCaE7aSYx5YRqCMs8TGIbyZ3dA3Z4C/24rVwjnK9UQ94ad1YnjzOMcInns3DG/Tz8AVBLAwQUAAIACAB3gndG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KvPhG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BLvPhG9rJq5fMPAACHJQAAFwAAAHVuaXZlcnNhbC91bml2ZXJzYWwucG5n7VprVFPXtg5FpWoBrVooClpopUdFQEAkQFIKgq+AiIjyVJDSBCFGCI9Agk/AgtIeawEpIHBNgJBEeSUSSPRAiYoSaV5iICmiQt5F2AkmBO4O9px77hjn1/1xf/Eje4+5sr6sNb85597fzFhXD4eGWK6yWwWBQCz37ws6AoEsc4dAzOM+XgGOXKuacARvZhlHQr6FUAc3yUBjWUoAIgACuVe2eu7UctBeeXbfiQwIxKrX9DHjoBtPQyBfbdofFHA0J141GlayI3uYMzZ9K9+MBaFfXI1xGr46+WTZ+vU3f2T8+PXHAV80kosdf6jacvFEY1BA8eVv1uxvvbpi2Y04z/m62omaHGd2U0ZYmO7pjM80lnqxpFLWLG+mytRN+kwst2d0V/f0oC/TW5KTpHuZSqvOff+m3AzckUNF+qcC5+aIll7D2nHXgvcDezzA0Qe9R3rqi9qKp4Qx6GvrPgJH/M4IXAYd+5kalm8oaELOxhxlM6I07pXBpm9HPhO4qo1TZQWbQv5lIpxM89I3rjUHb8VbEk3W2qBPwOuWi8WmpYPWgORBzn/saGJvTUCfaYJjsS14/WbZEmgJtARaAi2BlkBLoCXQEmgJtARaAi2BlkBLoCXQEmgJtARaAv2/gxg6HXsBb2H6B1R89f++wuXte0vpUkKebiSDq6oh6GWj68L87uUp73HSq6Np0exobrRUlmVa5Vcg5yz0M0NCOJ0299oZ7iOvaCVScnHzsq6FckEa7A1mdmjt+DNv6QhedjDBLkrb2QxQgJp0axBblGsERGjV6mHSUc7PWDEprbUZ+fv18rA7aueiM21J9vbuNXjtMGY5mhmtkWljRWUFc+MePAbFNX9sNVMUn6diDRRMV0mVLICCrn4v0bGypTmhE3fK43EF4oW5CTjcO93Yw89UMCKNg7gu9jxAm+gH3hTNx7t2lY307dpZpX7sXDuS50tLddF6TxVpmlNiTlhDzpObbArRieyvBNlswyiG2YK6hZQwm9Wu3vhvHw6tderYJsCF0Seg8pN/Bm7WPx++MOZJUPwU4nBf07pqCzbX3q28LP+1U0oCnYex61Btj+fvXlCmwA2ER42Hn7NL3t0rwyv/AYmcFohu0YkKDJbd6HZ4XG/ASh5nbr5/NVlZRU1PjSsYLU+dg0oRPsDnsdjRIj+f6A/72l+DkzdhpOM7KzufoW5NUMmGZwjWo6zMvopj237LzKM2W+nlJ1tZwoAxz2fNVudJ5k9xb/D+Z1sU0Nd6BuulOnVNY9uabbF8ndjcuOoYwGzWbPcDNC1O+8KidEUwD1L9A5ywrwg+N+Z+ub1E7RQVFzxaOE+QZmKrDPP5zcVTWwb/gL4+s11hBjnrhe2caOdiRIfE33k9601K0dUi8+KuFGP24l8a64bqrC6KzIdK9qwbf9gkfazNjrIwANiN5XID7GD9t4Ehl38w80fIDIHLL6pObACmWVLVXt1P5J0NLJpBlszDPj3uykSS/BS3BbuIybQWC8iDKXmGJdF4jfn9SxgZ6SARe/c0cTlr3KlN1l+TMGTcnTz8V/lHLAaNKDjJ26iGJp6xnlQY0j7+2h+vUPxKZO/4NBZkV73LqlrdCjCvy6ZyVvFao3h+JDeXPK9nGaBhBrkejjZnDNReuueV1iDwtNY00W8eEiuPO/Z7AWZvPNM7/ItjBRdSr9m4ObTIsnVuTv2Zxr19e0balQJP7t8ODcQjpmM95/4sgm8iwfvaz0DOJ83efjJNTGu/9XbMHKClkFRZn6wdv6U/f85OJHf5yAYRYdYAKzmp37EslCz5tLWwAfBwl78jDOw7AV+XFMnTid0PFMTvjROKBFr81n6W4RG2HDOZae2bmL9gkEp75t4NMKMS8MATC/W/eeJhKVppmxy9G/KgLj5n7Apm8/gabP50ScLcK6WCzjaq2jQk2e+HxEgwYrmurNlXDJUV8NyxP2tP5gj2EH2iy+qqLfCgZzIhSngBU3A7UewQe86uo1pxklXgDTAnD4f/dJvguqES6onlN9Lwd9mDEaK2/gurLBR+4h/vdilh524m843vKrC5x9eOb5TO9qu5BfPTBZtVGssoo5P3ItWVJcI7hbJ3u0xGm336K2ujiavAWB27KZLRWGcebMnLRBLTOkDWursS4ibgsqu2oqMWl/Fnc35SNc1RpMGt2GEAk4GKEYm9DoSUOESN3eYIhq3xucuL5u2xf0zKhNI4i6KubpZ69TIgr3anK5jEcSlFPwUKkxP23afKpo7LVyopdIle44TP1hozt/ZzCdq2Ngz2PQtOXKTSpukNv4vvdo09+c9tSnInqtseeCDyGpHD4GOLcbWA9NKsgT8fq0KH8kbbX6a0JIcOKLBd8q5DYhToZPFLWA/lQPUdP4Ruy8zuZhpv1i571KOQNv3e1nHF2XO88XuZXzbW1XxCQh7oeXbangBGtMxiFlxcLHM9EvZiw1rccQ7ANWIXl+cFjnY6oOyp06semaga4E98dsjwWdGtwXbVWL35eBXfUMFrRdVO12OKKjpF4FNhF1svoA0KkSC7yylkeVrm0HyuZcc1EobDkE8kFds+eIwo4zTT/fkXDJ4I5vcvYPdCB+IpvHTVxk4eJcF5kQOvzKF4OkIFifU6fWhgBeTFxM2o+M91268Pra1jCQmI5Zck7PvqEs+iFzbu1NSX35GRNXhUDP9u8AXo9qS84UuZJ/oY+7EFVZ3jsL8c5lIb6VeVhsBjpN8pgcYxsjNftv4BcpismiHjA8tqWaFgoRNzoSfbt2mwMbSIMVKyOUSZMboQ/LshnWeWU4t5bvD34sPG9NpX2NrG3hBrr7Qy8hs+4Yg11r6ngBFc2nVmlCQ3nxGf2xpMibDsICjSaECMzkxhYMV5tdDpaB4umKP/9jhXNJ7qm+Unq/tFKj690V3fcgvQZUVcuKNG87JGQvogoek4P+3hMCJvtpPVU1+I+7SauH2RkTTp83ES7Qa4ZWTNfuO96IUc+1RTocF4sN/cOy0ekKH74jnAYcMl/Pk4C54X1arVF8ZnSJyVeI7VZmwuV5yi0wbkXbkOg2i4FZMA02VtQ4uBiWWijIozpQ4Jhksd9qhYSoG00GqlMWNUqGehMxJC0GVd1/Wszr3oNv3LadHd+AS8CkvW5OFRk8nSy0hftVOicooENyJ11Zr8iZazFHmrnfcz8xE06MNd2BehqHz/Ie0NJFhSydFa1C2SaiNubuZDVmU07lQXVfxiCbnLbQ/DlEpSqrRTxOJ7rG8EFmIAz75TPx4oa1t3wBJ7Pq78ZleN1Ra8P96NTT1Ik6b9YHtn8NwkoKq7hCi6jI2Zae9w0e8GZlVZatW9GtkQStr6VvH10XIAAHZ1PkzsUkKJKkZZsXvjN+Hsp9z8tx5MGl6VykQTpqsm/OZnx5lheHlECq/487P3ZVMvAuE+CcRUjCVv9kPyay39CXpo5S89t976BBnNyPBBcZtHJ5xuKkSD31TfunHCb3VQGJ8wkBXL9n9dT/9q5mEWnu26eyZA78mfZdU4CJNHOovDOT937FSsjtywAfUiuBJweaFQvZAQJTDse+gCrip1AXNtfUeLnVChruunDFBPjRJF4Tr6IsFn5lToAjFenVHru3oDduL+Iw+uX8ZuBCJm+pBoeXcKyPQNZKQUOXcM/lgoQuYv7hRpKFRlKkSPF98NyfqycMvUR400o0X6h4zhwhfmGAmYRqit5hS+7o7VRYNgHraFesrfVm3s1RM2+h2wjy3vktgJbXqF5jOsmlXb8J8Flkkd/tz8V6nJX7QWAtOwAyopQDgnLfTKbClPQ0dovIVvgAx0GbBbhKUZxnpocVIdIIACmjoamX93XkJt+CvJXzR6uMAW3nOlNi47j/CEfjysmabSocx4+Xiv/r/2NHGirRUGc/piQW419o32QqkF6r8yP7BF3DJ/V8AFOgqRelMMynP1MhIHXxJISXkufJguw//i5ce/6/CJzhQF46FS1iCst4EjIIizYhPC7Nt1wMw5HFzTGVQaz7ZD2R+0uCIJUdtQtkFb6Lp6cea+vslk4fxpbkIvDu9fQAlDFITndzV31SLEf+5y7H8FSjtoXtWj3Udj366rne1Tg6kvU1sXzJqfIsw0bK7uSSsuEdx4O5Pj0z+TsyNuPHXS+TEFVwrcUOpf+ywG5v4+/8e6c6Qpm7j4RfesOgpLsRXEarAOzlaa9K4GJvpCfoUkKZefMiQetf+YFt7ASrC+ngpvt55MbZzqiceu+AeUytJgwHLYus+FTqDmohJQ9tktyDwKMXdnhOKIot1KkVZNlC24HRnvpDeRKAOKCZV2MlevixAJeHysFgDmOhJi4SJCrjFWKprBx0WFDzQZhtstXZ0Sd8jNfRUebsJvwuV/yEWgYq3UE3znyQlGuXogYf5dzo9PVd72jAzJXy4CQV3zGDIcBtimApe7rICcKioJYVIiyogwKvCl/zXyqa7uRWmyqaHzWVYFscrkaHFUfG7yCJuh+PCaJSwKAaPVFCgEet1GawQmVtuetK/4oTlLfEnSdaaaGHrp/SwHDurA0xVWL33QuO5NSTi/zrS9tYWr7BUytM2H8rzyIUPSesOsee0mRWUFgN3DNYNt9nB79TGe3686ZRv3ulh9GIwkqJd9bJyfZD6P6eThwdjZk8a1Vf/z21R5adEPlxTig6jGWsXRDiCwVPu/1ohd74aqINaavCkl1eBQI1wG+Z9SS7qPqt/9962JO4JKmUjo9xPdsqlzpf9Z8U29rUKzFoZXF9uKAL2CViZW2Tr2J+J89/fo8vOex5RTeDm++ztlt6uniZwBd4e+zazo/nblTQAC2ROPJzxsZ2NsEOIUUEzlLaqtKvuDfcf57APVsBfT5ey5NwaLbsCYlY+/m2IkC4AHFZt4Ab4TiLLyJL5BQuS8RkBf92CF5pA/UA598wcvIsUtxFzGMJ7X4NR/KWf51Hqr3Mh3JtE2bCbefST27Y3auddqC/jsw5zzT1VaptSoZplnDebNDIVwwM2F4u0S47JdkqK1T3AQSGxc9QWYKm9kA5Brxcs6IfDkdWefGEUT07CRISGl/I+yv3///pUNm5E3N8XhHHdvQqbWyLrOW/MN0tCpIhp1ukInXOyEfIDV7vTRLzg/Dx730ax3pYIt2acaBucMw1uSM65sc2e9u0krHar3n37qkcLjt3txM+PAvm7hoPy3vzNtd1n5E7sVdSmR4rEP0CdN8QF+V8jd206E18M2N4Q20Gji81MArcCo9DTYOZ8Eodn7f5/6A7FHW/GOmlb7OPJ6rzX2TjEmym9hbprpXJv/TplAo354yYGTfy38D23smAQ+P1WGWWY6JZQWbnwlgYNPOsyX/zJBRVr7b6Z6wSIlydT40iOxJXaDjsGWC3oRu3/l4tmjX+Qb/Ls3u6NmwZ66J083ms2pNE11+Fm+TvA3mG0Wc8F8ZdAxzwrmd6aTVZD9e0ODqN+evPjfUEsDBBQAAgAIAEu8+EYRlyUnSgAAAGsAAAAbAAAAdW5pdmVyc2FsL3VuaXZlcnNhbC5wbmcueG1ss7GvyM1RKEstKs7Mz7NVMtQzULK34+WyKShKLctMLVeoAIoZ6RlAgJJCJSq3PDOlJAMoZGBiiRDMSM1MzyixVTK3MIcL6gPNBABQSwECAAAUAAIACABKvPhGwgdPmVkEAADyDgAAHQAAAAAAAAABAAAAAAAAAAAAdW5pdmVyc2FsL2NvbW1vbl9tZXNzYWdlcy5sbmdQSwECAAAUAAIACABKvPhGLHsb01UEAAC7DgAALgAAAAAAAAABAAAAAACUBAAAdW5pdmVyc2FsL2N1c3RvbV9wcmVzZXRzLzAvY29tbW9uX21lc3NhZ2VzLmxuZ1BLAQIAABQAAgAIAEq8+EadNRHSGAMAAMMKAAAnAAAAAAAAAAEAAAAAADUJAAB1bml2ZXJzYWwvZmxhc2hfcHVibGlzaGluZ19zZXR0aW5ncy54bWxQSwECAAAUAAIACABKvPhGtJmoh7kCAABUCgAAIQAAAAAAAAABAAAAAACSDAAAdW5pdmVyc2FsL2ZsYXNoX3NraW5fc2V0dGluZ3MueG1sUEsBAgAAFAACAAgASrz4RmDcKlnuAgAA1AkAACYAAAAAAAAAAQAAAAAAig8AAHVuaXZlcnNhbC9odG1sX3B1Ymxpc2hpbmdfc2V0dGluZ3MueG1sUEsBAgAAFAACAAgASrz4Ri88O5mZAQAAHgYAAB8AAAAAAAAAAQAAAAAAvBIAAHVuaXZlcnNhbC9odG1sX3NraW5fc2V0dGluZ3MuanNQSwECAAAUAAIACABKvPhG/GweMtYAAACOAQAAGgAAAAAAAAABAAAAAACSFAAAdW5pdmVyc2FsL2kxOG5fcHJlc2V0cy54bWxQSwECAAAUAAIACABKvPhGsO1dV24AAAB2AAAAHAAAAAAAAAABAAAAAACgFQAAdW5pdmVyc2FsL2xvY2FsX3NldHRpbmdzLnhtbFBLAQIAABQAAgAIAHeCd0bOggk37AIAAIgIAAAUAAAAAAAAAAEAAAAAAEgWAAB1bml2ZXJzYWwvcGxheWVyLnhtbFBLAQIAABQAAgAIAEq8+EYXqeFBbwEAAPsCAAApAAAAAAAAAAEAAAAAAGYZAAB1bml2ZXJzYWwvc2tpbl9jdXN0b21pemF0aW9uX3NldHRpbmdzLnhtbFBLAQIAABQAAgAIAEu8+Eb2smrl8w8AAIclAAAXAAAAAAAAAAAAAAAAABwbAAB1bml2ZXJzYWwvdW5pdmVyc2FsLnBuZ1BLAQIAABQAAgAIAEu8+EYRlyUnSgAAAGsAAAAbAAAAAAAAAAEAAAAAAEQrAAB1bml2ZXJzYWwvdW5pdmVyc2FsLnBuZy54bWxQSwUGAAAAAAwADAClAwAAxysAAAAA"/>
  <p:tag name="ISPRING_PRESENTATION_TITLE" val="kim_milyoner_olmak_ister"/>
  <p:tag name="ARTICULATE_PROJECT_OPEN" val="0"/>
  <p:tag name="ARTICULATE_SLIDE_COUNT" val="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ck to School Layout">
  <a:themeElements>
    <a:clrScheme name="automated_factory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49793D"/>
      </a:accent1>
      <a:accent2>
        <a:srgbClr val="E2CB42"/>
      </a:accent2>
      <a:accent3>
        <a:srgbClr val="D34817"/>
      </a:accent3>
      <a:accent4>
        <a:srgbClr val="5D7273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1318</Words>
  <Application>Microsoft Office PowerPoint</Application>
  <PresentationFormat>Geniş ekran</PresentationFormat>
  <Paragraphs>458</Paragraphs>
  <Slides>14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Franklin Gothic Medium</vt:lpstr>
      <vt:lpstr>Impact</vt:lpstr>
      <vt:lpstr>Tahoma</vt:lpstr>
      <vt:lpstr>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kim_milyoner_olmak_ister</dc:title>
  <dc:creator>İlker CİNEL</dc:creator>
  <cp:lastModifiedBy>ronaldinho424</cp:lastModifiedBy>
  <cp:revision>87</cp:revision>
  <dcterms:created xsi:type="dcterms:W3CDTF">2015-08-01T12:55:19Z</dcterms:created>
  <dcterms:modified xsi:type="dcterms:W3CDTF">2020-04-15T19:22:01Z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3D900250-C70E-47CA-8ADA-6CDF1A09175D</vt:lpwstr>
  </property>
  <property fmtid="{D5CDD505-2E9C-101B-9397-08002B2CF9AE}" pid="3" name="ArticulatePath">
    <vt:lpwstr>kim_milyoner_olmak_ister</vt:lpwstr>
  </property>
</Properties>
</file>